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9" r:id="rId5"/>
    <p:sldId id="28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120AB6"/>
    <a:srgbClr val="1C065A"/>
    <a:srgbClr val="12065A"/>
    <a:srgbClr val="AB99F9"/>
    <a:srgbClr val="B79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E12D54-173A-F266-F22A-2DDC81ED6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9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516E015-1EFC-9F94-8B52-27FC1BD83D8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760126"/>
            <a:ext cx="7387563" cy="49502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120AB6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6DD08719-3006-00A0-9179-1B8CE4AAD7AD}"/>
              </a:ext>
            </a:extLst>
          </p:cNvPr>
          <p:cNvSpPr txBox="1"/>
          <p:nvPr userDrawn="1"/>
        </p:nvSpPr>
        <p:spPr>
          <a:xfrm>
            <a:off x="105063" y="140715"/>
            <a:ext cx="641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63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6x9 主kv - 线上-01.jpg">
            <a:extLst>
              <a:ext uri="{FF2B5EF4-FFF2-40B4-BE49-F238E27FC236}">
                <a16:creationId xmlns:a16="http://schemas.microsoft.com/office/drawing/2014/main" id="{7DC5E7D8-5366-B519-FAC9-4CDE2ADF4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3" y="0"/>
            <a:ext cx="12189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4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FC7152-E52D-4FE9-4E9D-6DF56C04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56B3E3-6CE2-45A7-8622-3207A7B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024349-B74D-0CF2-B74C-11CB40785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CD25FC-2B94-43BD-B7B1-5F02CA234C69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1444F4-3207-ACDA-D3FB-674833693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A1A3D-2B1B-9FCC-3DED-A522C17CB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08555-A5CC-4403-AAB1-F3DD149C10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1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2C7A48E-FD73-F6EC-679B-B5B18433359C}"/>
              </a:ext>
            </a:extLst>
          </p:cNvPr>
          <p:cNvSpPr txBox="1"/>
          <p:nvPr/>
        </p:nvSpPr>
        <p:spPr>
          <a:xfrm>
            <a:off x="1" y="3202709"/>
            <a:ext cx="12191999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xxxxxx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的生物质高温热解机理研究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F31820-1C4A-838D-DD73-0E5CBCDB002F}"/>
              </a:ext>
            </a:extLst>
          </p:cNvPr>
          <p:cNvSpPr txBox="1"/>
          <p:nvPr/>
        </p:nvSpPr>
        <p:spPr>
          <a:xfrm>
            <a:off x="0" y="4428197"/>
            <a:ext cx="12191999" cy="158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王小霞，刘志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李文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上海交通大学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2025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27886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DBED053-4732-5E58-4364-411CC976D617}"/>
              </a:ext>
            </a:extLst>
          </p:cNvPr>
          <p:cNvSpPr txBox="1"/>
          <p:nvPr/>
        </p:nvSpPr>
        <p:spPr>
          <a:xfrm>
            <a:off x="105063" y="140715"/>
            <a:ext cx="641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74480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DBED053-4732-5E58-4364-411CC976D617}"/>
              </a:ext>
            </a:extLst>
          </p:cNvPr>
          <p:cNvSpPr txBox="1"/>
          <p:nvPr/>
        </p:nvSpPr>
        <p:spPr>
          <a:xfrm>
            <a:off x="105063" y="140715"/>
            <a:ext cx="641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</p:spTree>
    <p:extLst>
      <p:ext uri="{BB962C8B-B14F-4D97-AF65-F5344CB8AC3E}">
        <p14:creationId xmlns:p14="http://schemas.microsoft.com/office/powerpoint/2010/main" val="102116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BBFDC3E-C21A-CED5-775B-344245DB3233}"/>
              </a:ext>
            </a:extLst>
          </p:cNvPr>
          <p:cNvSpPr txBox="1"/>
          <p:nvPr/>
        </p:nvSpPr>
        <p:spPr>
          <a:xfrm>
            <a:off x="105063" y="140715"/>
            <a:ext cx="641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结果与讨论</a:t>
            </a:r>
          </a:p>
        </p:txBody>
      </p:sp>
    </p:spTree>
    <p:extLst>
      <p:ext uri="{BB962C8B-B14F-4D97-AF65-F5344CB8AC3E}">
        <p14:creationId xmlns:p14="http://schemas.microsoft.com/office/powerpoint/2010/main" val="250786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x9 主kv - 无logo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3" y="0"/>
            <a:ext cx="12189134" cy="6858000"/>
          </a:xfrm>
          <a:prstGeom prst="rect">
            <a:avLst/>
          </a:prstGeom>
        </p:spPr>
      </p:pic>
      <p:sp>
        <p:nvSpPr>
          <p:cNvPr id="3" name="文本框 28">
            <a:extLst>
              <a:ext uri="{FF2B5EF4-FFF2-40B4-BE49-F238E27FC236}">
                <a16:creationId xmlns:a16="http://schemas.microsoft.com/office/drawing/2014/main" id="{90EAC857-790C-AF65-D5E4-E3CCC76AAA8F}"/>
              </a:ext>
            </a:extLst>
          </p:cNvPr>
          <p:cNvSpPr txBox="1"/>
          <p:nvPr/>
        </p:nvSpPr>
        <p:spPr>
          <a:xfrm>
            <a:off x="0" y="2539617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5000">
                      <a:prstClr val="white">
                        <a:alpha val="0"/>
                      </a:prstClr>
                    </a:gs>
                    <a:gs pos="0">
                      <a:schemeClr val="bg1">
                        <a:alpha val="81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阿里巴巴普惠体 L" panose="00020600040101010101" pitchFamily="18" charset="-122"/>
              </a:rPr>
              <a:t>谢谢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85</TotalTime>
  <Words>32</Words>
  <Application>Microsoft Office PowerPoint</Application>
  <PresentationFormat>宽屏</PresentationFormat>
  <Paragraphs>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微软雅黑</vt:lpstr>
      <vt:lpstr>思源黑体 CN Heavy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Songlin Liu</dc:creator>
  <cp:lastModifiedBy>User</cp:lastModifiedBy>
  <cp:revision>10</cp:revision>
  <dcterms:created xsi:type="dcterms:W3CDTF">2025-11-05T02:51:47Z</dcterms:created>
  <dcterms:modified xsi:type="dcterms:W3CDTF">2025-11-06T16:19:21Z</dcterms:modified>
</cp:coreProperties>
</file>