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11339513" cy="25509538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AA8"/>
    <a:srgbClr val="C5D1E7"/>
    <a:srgbClr val="4E67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5" autoAdjust="0"/>
    <p:restoredTop sz="94660"/>
  </p:normalViewPr>
  <p:slideViewPr>
    <p:cSldViewPr snapToGrid="0">
      <p:cViewPr varScale="1">
        <p:scale>
          <a:sx n="30" d="100"/>
          <a:sy n="30" d="100"/>
        </p:scale>
        <p:origin x="-3666" y="-102"/>
      </p:cViewPr>
      <p:guideLst>
        <p:guide orient="horz" pos="8034"/>
        <p:guide pos="35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17439" y="4174827"/>
            <a:ext cx="8504635" cy="8881098"/>
          </a:xfrm>
        </p:spPr>
        <p:txBody>
          <a:bodyPr anchor="b"/>
          <a:lstStyle>
            <a:lvl1pPr algn="ctr">
              <a:defRPr sz="558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17439" y="13398414"/>
            <a:ext cx="8504635" cy="6158898"/>
          </a:xfrm>
        </p:spPr>
        <p:txBody>
          <a:bodyPr/>
          <a:lstStyle>
            <a:lvl1pPr marL="0" indent="0" algn="ctr">
              <a:buNone/>
              <a:defRPr sz="2230"/>
            </a:lvl1pPr>
            <a:lvl2pPr marL="425450" indent="0" algn="ctr">
              <a:buNone/>
              <a:defRPr sz="1860"/>
            </a:lvl2pPr>
            <a:lvl3pPr marL="850265" indent="0" algn="ctr">
              <a:buNone/>
              <a:defRPr sz="1675"/>
            </a:lvl3pPr>
            <a:lvl4pPr marL="1275715" indent="0" algn="ctr">
              <a:buNone/>
              <a:defRPr sz="1490"/>
            </a:lvl4pPr>
            <a:lvl5pPr marL="1701165" indent="0" algn="ctr">
              <a:buNone/>
              <a:defRPr sz="1490"/>
            </a:lvl5pPr>
            <a:lvl6pPr marL="2125980" indent="0" algn="ctr">
              <a:buNone/>
              <a:defRPr sz="1490"/>
            </a:lvl6pPr>
            <a:lvl7pPr marL="2551430" indent="0" algn="ctr">
              <a:buNone/>
              <a:defRPr sz="1490"/>
            </a:lvl7pPr>
            <a:lvl8pPr marL="2976880" indent="0" algn="ctr">
              <a:buNone/>
              <a:defRPr sz="1490"/>
            </a:lvl8pPr>
            <a:lvl9pPr marL="3401695" indent="0" algn="ctr">
              <a:buNone/>
              <a:defRPr sz="149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114839" y="1358147"/>
            <a:ext cx="2445082" cy="2161815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79591" y="1358147"/>
            <a:ext cx="7193504" cy="2161815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3686" y="6359673"/>
            <a:ext cx="9780330" cy="10611257"/>
          </a:xfrm>
        </p:spPr>
        <p:txBody>
          <a:bodyPr anchor="b"/>
          <a:lstStyle>
            <a:lvl1pPr>
              <a:defRPr sz="558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73686" y="17071317"/>
            <a:ext cx="9780330" cy="5580210"/>
          </a:xfrm>
        </p:spPr>
        <p:txBody>
          <a:bodyPr/>
          <a:lstStyle>
            <a:lvl1pPr marL="0" indent="0">
              <a:buNone/>
              <a:defRPr sz="2230">
                <a:solidFill>
                  <a:schemeClr val="tx1">
                    <a:tint val="75000"/>
                  </a:schemeClr>
                </a:solidFill>
              </a:defRPr>
            </a:lvl1pPr>
            <a:lvl2pPr marL="425450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2pPr>
            <a:lvl3pPr marL="850265" indent="0">
              <a:buNone/>
              <a:defRPr sz="1675">
                <a:solidFill>
                  <a:schemeClr val="tx1">
                    <a:tint val="75000"/>
                  </a:schemeClr>
                </a:solidFill>
              </a:defRPr>
            </a:lvl3pPr>
            <a:lvl4pPr marL="127571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4pPr>
            <a:lvl5pPr marL="170116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5pPr>
            <a:lvl6pPr marL="212598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6pPr>
            <a:lvl7pPr marL="255143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7pPr>
            <a:lvl8pPr marL="297688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8pPr>
            <a:lvl9pPr marL="340169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79592" y="6790733"/>
            <a:ext cx="4819293" cy="1618556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740628" y="6790733"/>
            <a:ext cx="4819293" cy="1618556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1068" y="1358148"/>
            <a:ext cx="9780330" cy="493066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1069" y="6253382"/>
            <a:ext cx="4797145" cy="3064686"/>
          </a:xfrm>
        </p:spPr>
        <p:txBody>
          <a:bodyPr anchor="b"/>
          <a:lstStyle>
            <a:lvl1pPr marL="0" indent="0">
              <a:buNone/>
              <a:defRPr sz="2230" b="1"/>
            </a:lvl1pPr>
            <a:lvl2pPr marL="425450" indent="0">
              <a:buNone/>
              <a:defRPr sz="1860" b="1"/>
            </a:lvl2pPr>
            <a:lvl3pPr marL="850265" indent="0">
              <a:buNone/>
              <a:defRPr sz="1675" b="1"/>
            </a:lvl3pPr>
            <a:lvl4pPr marL="1275715" indent="0">
              <a:buNone/>
              <a:defRPr sz="1490" b="1"/>
            </a:lvl4pPr>
            <a:lvl5pPr marL="1701165" indent="0">
              <a:buNone/>
              <a:defRPr sz="1490" b="1"/>
            </a:lvl5pPr>
            <a:lvl6pPr marL="2125980" indent="0">
              <a:buNone/>
              <a:defRPr sz="1490" b="1"/>
            </a:lvl6pPr>
            <a:lvl7pPr marL="2551430" indent="0">
              <a:buNone/>
              <a:defRPr sz="1490" b="1"/>
            </a:lvl7pPr>
            <a:lvl8pPr marL="2976880" indent="0">
              <a:buNone/>
              <a:defRPr sz="1490" b="1"/>
            </a:lvl8pPr>
            <a:lvl9pPr marL="3401695" indent="0">
              <a:buNone/>
              <a:defRPr sz="149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81069" y="9318067"/>
            <a:ext cx="4797145" cy="1370547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740628" y="6253382"/>
            <a:ext cx="4820770" cy="3064686"/>
          </a:xfrm>
        </p:spPr>
        <p:txBody>
          <a:bodyPr anchor="b"/>
          <a:lstStyle>
            <a:lvl1pPr marL="0" indent="0">
              <a:buNone/>
              <a:defRPr sz="2230" b="1"/>
            </a:lvl1pPr>
            <a:lvl2pPr marL="425450" indent="0">
              <a:buNone/>
              <a:defRPr sz="1860" b="1"/>
            </a:lvl2pPr>
            <a:lvl3pPr marL="850265" indent="0">
              <a:buNone/>
              <a:defRPr sz="1675" b="1"/>
            </a:lvl3pPr>
            <a:lvl4pPr marL="1275715" indent="0">
              <a:buNone/>
              <a:defRPr sz="1490" b="1"/>
            </a:lvl4pPr>
            <a:lvl5pPr marL="1701165" indent="0">
              <a:buNone/>
              <a:defRPr sz="1490" b="1"/>
            </a:lvl5pPr>
            <a:lvl6pPr marL="2125980" indent="0">
              <a:buNone/>
              <a:defRPr sz="1490" b="1"/>
            </a:lvl6pPr>
            <a:lvl7pPr marL="2551430" indent="0">
              <a:buNone/>
              <a:defRPr sz="1490" b="1"/>
            </a:lvl7pPr>
            <a:lvl8pPr marL="2976880" indent="0">
              <a:buNone/>
              <a:defRPr sz="1490" b="1"/>
            </a:lvl8pPr>
            <a:lvl9pPr marL="3401695" indent="0">
              <a:buNone/>
              <a:defRPr sz="149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740628" y="9318067"/>
            <a:ext cx="4820770" cy="1370547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1069" y="1700636"/>
            <a:ext cx="3657288" cy="5952226"/>
          </a:xfrm>
        </p:spPr>
        <p:txBody>
          <a:bodyPr anchor="b"/>
          <a:lstStyle>
            <a:lvl1pPr>
              <a:defRPr sz="297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20770" y="3672903"/>
            <a:ext cx="5740628" cy="18128306"/>
          </a:xfrm>
        </p:spPr>
        <p:txBody>
          <a:bodyPr/>
          <a:lstStyle>
            <a:lvl1pPr>
              <a:defRPr sz="2975"/>
            </a:lvl1pPr>
            <a:lvl2pPr>
              <a:defRPr sz="2605"/>
            </a:lvl2pPr>
            <a:lvl3pPr>
              <a:defRPr sz="2230"/>
            </a:lvl3pPr>
            <a:lvl4pPr>
              <a:defRPr sz="1860"/>
            </a:lvl4pPr>
            <a:lvl5pPr>
              <a:defRPr sz="1860"/>
            </a:lvl5pPr>
            <a:lvl6pPr>
              <a:defRPr sz="1860"/>
            </a:lvl6pPr>
            <a:lvl7pPr>
              <a:defRPr sz="1860"/>
            </a:lvl7pPr>
            <a:lvl8pPr>
              <a:defRPr sz="1860"/>
            </a:lvl8pPr>
            <a:lvl9pPr>
              <a:defRPr sz="186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81069" y="7652862"/>
            <a:ext cx="3657288" cy="14177872"/>
          </a:xfrm>
        </p:spPr>
        <p:txBody>
          <a:bodyPr/>
          <a:lstStyle>
            <a:lvl1pPr marL="0" indent="0">
              <a:buNone/>
              <a:defRPr sz="1490"/>
            </a:lvl1pPr>
            <a:lvl2pPr marL="425450" indent="0">
              <a:buNone/>
              <a:defRPr sz="1300"/>
            </a:lvl2pPr>
            <a:lvl3pPr marL="850265" indent="0">
              <a:buNone/>
              <a:defRPr sz="1115"/>
            </a:lvl3pPr>
            <a:lvl4pPr marL="1275715" indent="0">
              <a:buNone/>
              <a:defRPr sz="930"/>
            </a:lvl4pPr>
            <a:lvl5pPr marL="1701165" indent="0">
              <a:buNone/>
              <a:defRPr sz="930"/>
            </a:lvl5pPr>
            <a:lvl6pPr marL="2125980" indent="0">
              <a:buNone/>
              <a:defRPr sz="930"/>
            </a:lvl6pPr>
            <a:lvl7pPr marL="2551430" indent="0">
              <a:buNone/>
              <a:defRPr sz="930"/>
            </a:lvl7pPr>
            <a:lvl8pPr marL="2976880" indent="0">
              <a:buNone/>
              <a:defRPr sz="930"/>
            </a:lvl8pPr>
            <a:lvl9pPr marL="3401695" indent="0">
              <a:buNone/>
              <a:defRPr sz="93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1069" y="1700636"/>
            <a:ext cx="3657288" cy="5952226"/>
          </a:xfrm>
        </p:spPr>
        <p:txBody>
          <a:bodyPr anchor="b"/>
          <a:lstStyle>
            <a:lvl1pPr>
              <a:defRPr sz="297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820770" y="3672903"/>
            <a:ext cx="5740628" cy="18128306"/>
          </a:xfrm>
        </p:spPr>
        <p:txBody>
          <a:bodyPr/>
          <a:lstStyle>
            <a:lvl1pPr marL="0" indent="0">
              <a:buNone/>
              <a:defRPr sz="2975"/>
            </a:lvl1pPr>
            <a:lvl2pPr marL="425450" indent="0">
              <a:buNone/>
              <a:defRPr sz="2605"/>
            </a:lvl2pPr>
            <a:lvl3pPr marL="850265" indent="0">
              <a:buNone/>
              <a:defRPr sz="2230"/>
            </a:lvl3pPr>
            <a:lvl4pPr marL="1275715" indent="0">
              <a:buNone/>
              <a:defRPr sz="1860"/>
            </a:lvl4pPr>
            <a:lvl5pPr marL="1701165" indent="0">
              <a:buNone/>
              <a:defRPr sz="1860"/>
            </a:lvl5pPr>
            <a:lvl6pPr marL="2125980" indent="0">
              <a:buNone/>
              <a:defRPr sz="1860"/>
            </a:lvl6pPr>
            <a:lvl7pPr marL="2551430" indent="0">
              <a:buNone/>
              <a:defRPr sz="1860"/>
            </a:lvl7pPr>
            <a:lvl8pPr marL="2976880" indent="0">
              <a:buNone/>
              <a:defRPr sz="1860"/>
            </a:lvl8pPr>
            <a:lvl9pPr marL="3401695" indent="0">
              <a:buNone/>
              <a:defRPr sz="186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81069" y="7652862"/>
            <a:ext cx="3657288" cy="14177872"/>
          </a:xfrm>
        </p:spPr>
        <p:txBody>
          <a:bodyPr/>
          <a:lstStyle>
            <a:lvl1pPr marL="0" indent="0">
              <a:buNone/>
              <a:defRPr sz="1490"/>
            </a:lvl1pPr>
            <a:lvl2pPr marL="425450" indent="0">
              <a:buNone/>
              <a:defRPr sz="1300"/>
            </a:lvl2pPr>
            <a:lvl3pPr marL="850265" indent="0">
              <a:buNone/>
              <a:defRPr sz="1115"/>
            </a:lvl3pPr>
            <a:lvl4pPr marL="1275715" indent="0">
              <a:buNone/>
              <a:defRPr sz="930"/>
            </a:lvl4pPr>
            <a:lvl5pPr marL="1701165" indent="0">
              <a:buNone/>
              <a:defRPr sz="930"/>
            </a:lvl5pPr>
            <a:lvl6pPr marL="2125980" indent="0">
              <a:buNone/>
              <a:defRPr sz="930"/>
            </a:lvl6pPr>
            <a:lvl7pPr marL="2551430" indent="0">
              <a:buNone/>
              <a:defRPr sz="930"/>
            </a:lvl7pPr>
            <a:lvl8pPr marL="2976880" indent="0">
              <a:buNone/>
              <a:defRPr sz="930"/>
            </a:lvl8pPr>
            <a:lvl9pPr marL="3401695" indent="0">
              <a:buNone/>
              <a:defRPr sz="93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-1" y="0"/>
            <a:ext cx="11339513" cy="1798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79592" y="2398143"/>
            <a:ext cx="9780330" cy="20531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79592" y="23643564"/>
            <a:ext cx="2551390" cy="1358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9C8D5-2D85-4842-9285-D2168C3AF3B1}" type="datetimeFigureOut">
              <a:rPr lang="zh-CN" altLang="en-US" smtClean="0"/>
              <a:pPr/>
              <a:t>2025/11/4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756214" y="23643564"/>
            <a:ext cx="3827086" cy="1358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008531" y="23643564"/>
            <a:ext cx="2551390" cy="1358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F350B-9E5E-4794-9C84-8BFA21608F3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1339513" cy="1798416"/>
          </a:xfrm>
          <a:prstGeom prst="rect">
            <a:avLst/>
          </a:prstGeom>
          <a:solidFill>
            <a:srgbClr val="4E6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矩形 7"/>
          <p:cNvSpPr/>
          <p:nvPr userDrawn="1"/>
        </p:nvSpPr>
        <p:spPr>
          <a:xfrm>
            <a:off x="0" y="1979147"/>
            <a:ext cx="11339513" cy="238265"/>
          </a:xfrm>
          <a:prstGeom prst="rect">
            <a:avLst/>
          </a:prstGeom>
          <a:solidFill>
            <a:srgbClr val="4E6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50265" rtl="0" eaLnBrk="1" latinLnBrk="0" hangingPunct="1">
        <a:lnSpc>
          <a:spcPct val="90000"/>
        </a:lnSpc>
        <a:spcBef>
          <a:spcPct val="0"/>
        </a:spcBef>
        <a:buNone/>
        <a:defRPr sz="40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725" indent="-212725" algn="l" defTabSz="850265" rtl="0" eaLnBrk="1" latinLnBrk="0" hangingPunct="1">
        <a:lnSpc>
          <a:spcPct val="90000"/>
        </a:lnSpc>
        <a:spcBef>
          <a:spcPts val="930"/>
        </a:spcBef>
        <a:buFont typeface="Arial" panose="020B0604020202020204" pitchFamily="34" charset="0"/>
        <a:buChar char="•"/>
        <a:defRPr sz="2605" kern="1200">
          <a:solidFill>
            <a:schemeClr val="tx1"/>
          </a:solidFill>
          <a:latin typeface="+mn-lt"/>
          <a:ea typeface="+mn-ea"/>
          <a:cs typeface="+mn-cs"/>
        </a:defRPr>
      </a:lvl1pPr>
      <a:lvl2pPr marL="638175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2230" kern="1200">
          <a:solidFill>
            <a:schemeClr val="tx1"/>
          </a:solidFill>
          <a:latin typeface="+mn-lt"/>
          <a:ea typeface="+mn-ea"/>
          <a:cs typeface="+mn-cs"/>
        </a:defRPr>
      </a:lvl2pPr>
      <a:lvl3pPr marL="1062990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3pPr>
      <a:lvl4pPr marL="1488440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4pPr>
      <a:lvl5pPr marL="1913890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5pPr>
      <a:lvl6pPr marL="2338705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6pPr>
      <a:lvl7pPr marL="2764155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7pPr>
      <a:lvl8pPr marL="3189605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8pPr>
      <a:lvl9pPr marL="3614420" indent="-212725" algn="l" defTabSz="850265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1pPr>
      <a:lvl2pPr marL="425450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2pPr>
      <a:lvl3pPr marL="850265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3pPr>
      <a:lvl4pPr marL="1275715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5pPr>
      <a:lvl6pPr marL="2125980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6pPr>
      <a:lvl7pPr marL="2551430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7pPr>
      <a:lvl8pPr marL="2976880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8pPr>
      <a:lvl9pPr marL="3401695" algn="l" defTabSz="850265" rtl="0" eaLnBrk="1" latinLnBrk="0" hangingPunct="1">
        <a:defRPr sz="1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6227" y="441769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400" b="1" dirty="0">
                <a:latin typeface="微软雅黑" pitchFamily="34" charset="-122"/>
                <a:ea typeface="微软雅黑" pitchFamily="34" charset="-122"/>
                <a:cs typeface="KaiTi_GB2312" charset="0"/>
              </a:rPr>
              <a:t>1   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cs typeface="KaiTi_GB2312" charset="0"/>
              </a:rPr>
              <a:t>引言</a:t>
            </a:r>
            <a:r>
              <a:rPr lang="en-US" sz="2400" b="1" dirty="0" smtClean="0">
                <a:latin typeface="微软雅黑" pitchFamily="34" charset="-122"/>
                <a:ea typeface="微软雅黑" pitchFamily="34" charset="-122"/>
              </a:rPr>
              <a:t> </a:t>
            </a:r>
            <a:endParaRPr lang="en-US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6227" y="756856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400" b="1" dirty="0">
                <a:latin typeface="微软雅黑" pitchFamily="34" charset="-122"/>
                <a:ea typeface="微软雅黑" pitchFamily="34" charset="-122"/>
                <a:cs typeface="KaiTi_GB2312" charset="0"/>
              </a:rPr>
              <a:t>2   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cs typeface="KaiTi_GB2312" charset="0"/>
              </a:rPr>
              <a:t>实验方法</a:t>
            </a:r>
            <a:endParaRPr lang="en-US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6227" y="1071943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400" b="1" dirty="0">
                <a:latin typeface="微软雅黑" pitchFamily="34" charset="-122"/>
                <a:ea typeface="微软雅黑" pitchFamily="34" charset="-122"/>
                <a:cs typeface="KaiTi_GB2312" charset="0"/>
              </a:rPr>
              <a:t>3   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结果与讨论</a:t>
            </a:r>
            <a:endParaRPr 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6227" y="1632775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400" b="1" dirty="0">
                <a:latin typeface="微软雅黑" pitchFamily="34" charset="-122"/>
                <a:ea typeface="微软雅黑" pitchFamily="34" charset="-122"/>
                <a:cs typeface="KaiTi_GB2312" charset="0"/>
              </a:rPr>
              <a:t>4   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cs typeface="KaiTi_GB2312" charset="0"/>
              </a:rPr>
              <a:t>结论</a:t>
            </a:r>
            <a:r>
              <a:rPr lang="en-US" sz="2400" b="1" dirty="0" smtClean="0">
                <a:latin typeface="微软雅黑" pitchFamily="34" charset="-122"/>
                <a:ea typeface="微软雅黑" pitchFamily="34" charset="-122"/>
              </a:rPr>
              <a:t> </a:t>
            </a:r>
            <a:endParaRPr lang="en-US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6227" y="19840575"/>
            <a:ext cx="101847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cs typeface="KaiTi_GB2312" charset="0"/>
              </a:rPr>
              <a:t>联系人信息</a:t>
            </a:r>
            <a:r>
              <a:rPr lang="en-US" sz="2400" b="1" dirty="0" smtClean="0">
                <a:latin typeface="微软雅黑" pitchFamily="34" charset="-122"/>
                <a:ea typeface="微软雅黑" pitchFamily="34" charset="-122"/>
                <a:cs typeface="KaiTi_GB2312" charset="0"/>
              </a:rPr>
              <a:t>:*****************</a:t>
            </a:r>
            <a:endParaRPr lang="en-US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5910" y="4003221"/>
            <a:ext cx="108908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中文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描述，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文字请采用微软雅黑格式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，可包含以下几个部分，图文并茂，在白色区域内设计。</a:t>
            </a:r>
          </a:p>
        </p:txBody>
      </p:sp>
      <p:pic>
        <p:nvPicPr>
          <p:cNvPr id="1026" name="Picture 2" descr="D:\华侨大学工作\帮大家忙的事-华大入职后\李玉阳\2025中文会议\展板\16x9 主kv - 无logo - 大奖-01.jpg"/>
          <p:cNvPicPr>
            <a:picLocks noChangeAspect="1" noChangeArrowheads="1"/>
          </p:cNvPicPr>
          <p:nvPr/>
        </p:nvPicPr>
        <p:blipFill>
          <a:blip r:embed="rId2" cstate="print"/>
          <a:srcRect b="39708"/>
          <a:stretch>
            <a:fillRect/>
          </a:stretch>
        </p:blipFill>
        <p:spPr bwMode="auto">
          <a:xfrm>
            <a:off x="0" y="0"/>
            <a:ext cx="11339513" cy="3846786"/>
          </a:xfrm>
          <a:prstGeom prst="rect">
            <a:avLst/>
          </a:prstGeom>
          <a:noFill/>
        </p:spPr>
      </p:pic>
      <p:sp>
        <p:nvSpPr>
          <p:cNvPr id="14" name="文本框 16"/>
          <p:cNvSpPr txBox="1"/>
          <p:nvPr/>
        </p:nvSpPr>
        <p:spPr>
          <a:xfrm>
            <a:off x="-1" y="1080012"/>
            <a:ext cx="11339513" cy="21348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全球裂解学术机构的分布特点与统计学规律</a:t>
            </a:r>
            <a:endParaRPr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张三</a:t>
            </a:r>
            <a:r>
              <a:rPr lang="zh-CN" altLang="en-US" sz="2000" b="1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李四</a:t>
            </a:r>
            <a:r>
              <a:rPr lang="en-US" altLang="zh-CN" sz="2000" b="1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王五</a:t>
            </a:r>
            <a:r>
              <a:rPr lang="en-US" altLang="zh-CN" sz="2000" b="1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2*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哈弗大学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德州大学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通讯作者邮箱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xx@xx</a:t>
            </a:r>
          </a:p>
        </p:txBody>
      </p:sp>
      <p:sp>
        <p:nvSpPr>
          <p:cNvPr id="15" name="文本框 18"/>
          <p:cNvSpPr txBox="1"/>
          <p:nvPr/>
        </p:nvSpPr>
        <p:spPr>
          <a:xfrm>
            <a:off x="7687310" y="249555"/>
            <a:ext cx="3270885" cy="7677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A001   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 descr="16x9 主kv-01.jpg"/>
          <p:cNvPicPr>
            <a:picLocks noChangeAspect="1"/>
          </p:cNvPicPr>
          <p:nvPr/>
        </p:nvPicPr>
        <p:blipFill>
          <a:blip r:embed="rId3" cstate="print"/>
          <a:srcRect t="30300"/>
          <a:stretch>
            <a:fillRect/>
          </a:stretch>
        </p:blipFill>
        <p:spPr>
          <a:xfrm>
            <a:off x="0" y="21062731"/>
            <a:ext cx="11339513" cy="44468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TlmNTA2MWU1ZmYwMzRjOWMzOGIwMmI1ODBiMTE0OGEifQ==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96</TotalTime>
  <Words>77</Words>
  <Application>Microsoft Office PowerPoint</Application>
  <PresentationFormat>自定义</PresentationFormat>
  <Paragraphs>12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主题​​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 siga</dc:creator>
  <cp:lastModifiedBy>AutoBVT</cp:lastModifiedBy>
  <cp:revision>52</cp:revision>
  <dcterms:created xsi:type="dcterms:W3CDTF">2021-08-16T03:35:00Z</dcterms:created>
  <dcterms:modified xsi:type="dcterms:W3CDTF">2025-11-04T15:16:31Z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051E46785D784FBCAE97AC318C28735A_12</vt:lpwstr>
  </property>
  <property fmtid="{D5CDD505-2E9C-101B-9397-08002B2CF9AE}" pid="3" name="KSOProductBuildVer">
    <vt:lpwstr>2052-12.1.0.17150</vt:lpwstr>
  </property>
</Properties>
</file>